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1"/>
  </p:notesMasterIdLst>
  <p:sldIdLst>
    <p:sldId id="256" r:id="rId5"/>
    <p:sldId id="267" r:id="rId6"/>
    <p:sldId id="259" r:id="rId7"/>
    <p:sldId id="268" r:id="rId8"/>
    <p:sldId id="270" r:id="rId9"/>
    <p:sldId id="265" r:id="rId10"/>
  </p:sldIdLst>
  <p:sldSz cx="12192000" cy="6858000"/>
  <p:notesSz cx="6858000" cy="9144000"/>
  <p:defaultTextStyle>
    <a:defPPr>
      <a:defRPr lang="en-CH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CFF46DD-7C3B-9FBD-184A-1DDD4574B752}" v="50" dt="2025-08-22T15:58:45.589"/>
    <p1510:client id="{B5504DCE-5C07-E49F-7D35-44A1B5A3D804}" v="43" dt="2025-08-22T15:13:50.28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4238"/>
    <p:restoredTop sz="94707"/>
  </p:normalViewPr>
  <p:slideViewPr>
    <p:cSldViewPr snapToGrid="0">
      <p:cViewPr>
        <p:scale>
          <a:sx n="194" d="100"/>
          <a:sy n="194" d="100"/>
        </p:scale>
        <p:origin x="2840" y="1424"/>
      </p:cViewPr>
      <p:guideLst/>
    </p:cSldViewPr>
  </p:slideViewPr>
  <p:notesTextViewPr>
    <p:cViewPr>
      <p:scale>
        <a:sx n="66" d="100"/>
        <a:sy n="66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16831B-AA65-3743-ABC8-F4E42E6C54D1}" type="datetimeFigureOut">
              <a:rPr lang="en-CH" smtClean="0"/>
              <a:t>08/22/2025</a:t>
            </a:fld>
            <a:endParaRPr lang="en-C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160FA0-B40B-7143-A992-CC29644C61CC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0066107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160FA0-B40B-7143-A992-CC29644C61CC}" type="slidenum">
              <a:rPr lang="en-CH" smtClean="0"/>
              <a:t>1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3466049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637C00-7CDE-CEFA-235D-46DEA64A2E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810AD1B-B625-5049-EB2A-1E6FD0A0147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2B318B8-7536-B836-34DD-88C4686B4E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BB91E4-5155-7CE8-23B4-944A3447498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160FA0-B40B-7143-A992-CC29644C61CC}" type="slidenum">
              <a:rPr lang="en-CH" smtClean="0"/>
              <a:t>4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4621429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DF3889-FE8C-04AE-E434-EE3607810D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BEB648B-8FA5-7893-DE8F-1FEDB1369AC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C991694-7968-AB8C-4214-43A11FCE8C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AB7397-1A58-DE58-20BA-88EAED58E18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160FA0-B40B-7143-A992-CC29644C61CC}" type="slidenum">
              <a:rPr lang="en-CH" smtClean="0"/>
              <a:t>5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947584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637C00-7CDE-CEFA-235D-46DEA64A2E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810AD1B-B625-5049-EB2A-1E6FD0A0147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2B318B8-7536-B836-34DD-88C4686B4E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BB91E4-5155-7CE8-23B4-944A3447498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160FA0-B40B-7143-A992-CC29644C61CC}" type="slidenum">
              <a:rPr lang="en-CH" smtClean="0"/>
              <a:t>4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4621429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48B717-F430-DF58-E17E-5A19454CEA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 dirty="0"/>
              <a:t>Click to edit Master title style</a:t>
            </a:r>
            <a:endParaRPr lang="en-CH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13812AF-D5C3-F150-EDA3-562B5297C7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edit Master subtitle style</a:t>
            </a:r>
            <a:endParaRPr lang="en-CH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E1C1A00D-500C-37A9-1132-CA43823726B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Gruppe (Go to Insert &gt; Header &amp; Footer &gt; Footer &gt; Apply to All)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1267830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 Paper Shee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AAF91E7-F859-2D9F-9999-32750612281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Gruppe (Go to Insert &gt; Header &amp; Footer &gt; Footer &gt; Apply to All)</a:t>
            </a:r>
            <a:endParaRPr lang="en-CH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9CAD9F-61FE-9876-40E0-DBB35F29186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239950">
            <a:off x="-464167" y="387299"/>
            <a:ext cx="7815904" cy="11607901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8D32CD32-8083-01B8-C41E-615FF2B7C1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3151" y="630469"/>
            <a:ext cx="5703888" cy="1325563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Click to edit title</a:t>
            </a:r>
            <a:endParaRPr lang="en-CH" dirty="0"/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EA9560C0-F478-431E-594A-A488B35DB70F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073151" y="2042698"/>
            <a:ext cx="5703888" cy="4148552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CH" dirty="0"/>
          </a:p>
        </p:txBody>
      </p:sp>
      <p:sp>
        <p:nvSpPr>
          <p:cNvPr id="17" name="Content Placeholder 10">
            <a:extLst>
              <a:ext uri="{FF2B5EF4-FFF2-40B4-BE49-F238E27FC236}">
                <a16:creationId xmlns:a16="http://schemas.microsoft.com/office/drawing/2014/main" id="{F1B9D3DC-08C9-C1A7-990A-B0E95649BB2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951321" y="2815904"/>
            <a:ext cx="3626597" cy="3053738"/>
          </a:xfrm>
        </p:spPr>
        <p:txBody>
          <a:bodyPr/>
          <a:lstStyle>
            <a:lvl1pPr>
              <a:defRPr>
                <a:latin typeface="Gloria Hallelujah" panose="02000000000000000000" pitchFamily="2" charset="0"/>
                <a:cs typeface="Arial" panose="020B0604020202020204" pitchFamily="34" charset="0"/>
              </a:defRPr>
            </a:lvl1pPr>
            <a:lvl2pPr>
              <a:defRPr>
                <a:latin typeface="Gloria Hallelujah" panose="02000000000000000000" pitchFamily="2" charset="0"/>
                <a:cs typeface="Arial" panose="020B0604020202020204" pitchFamily="34" charset="0"/>
              </a:defRPr>
            </a:lvl2pPr>
            <a:lvl3pPr>
              <a:defRPr>
                <a:latin typeface="Gloria Hallelujah" panose="02000000000000000000" pitchFamily="2" charset="0"/>
                <a:cs typeface="Arial" panose="020B0604020202020204" pitchFamily="34" charset="0"/>
              </a:defRPr>
            </a:lvl3pPr>
            <a:lvl4pPr>
              <a:defRPr>
                <a:latin typeface="Gloria Hallelujah" panose="02000000000000000000" pitchFamily="2" charset="0"/>
                <a:cs typeface="Arial" panose="020B0604020202020204" pitchFamily="34" charset="0"/>
              </a:defRPr>
            </a:lvl4pPr>
            <a:lvl5pPr>
              <a:defRPr>
                <a:latin typeface="Gloria Hallelujah" panose="02000000000000000000" pitchFamily="2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6037829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 Paper Sheet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197DAB7-A39F-192B-4D8E-B05C2292856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52400"/>
          <a:stretch>
            <a:fillRect/>
          </a:stretch>
        </p:blipFill>
        <p:spPr>
          <a:xfrm rot="10800000">
            <a:off x="-1" y="-1"/>
            <a:ext cx="12192000" cy="607914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A27A65B-704D-0649-14B1-AFCC70AB09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CH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3EA0DBA-E737-2C81-6568-EE18E19B9C3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Gruppe (Go to Insert &gt; Header &amp; Footer &gt; Footer &gt; Apply to All)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3275179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502C6-6693-52F7-7D71-18BA65CE43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1035DF-38A0-5612-EC4E-D5194D34AC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CH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621E7A2E-29BC-FBCA-6B04-088575AAB2D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Gruppe (Go to Insert &gt; Header &amp; Footer &gt; Footer &gt; Apply to All)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749451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18BBE4-0D48-B097-A37E-D1BB3361A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05526F-B701-656F-FAD7-82C3FA0C2B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5BA4712-8F19-4779-3BE2-DF36FF8416F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Gruppe (Go to Insert &gt; Header &amp; Footer &gt; Footer &gt; Apply to All)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29942342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3F85E6-A1DB-2595-BB98-26EC9B799AE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FAA111-BEAE-506F-0788-84B86FF5BA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FA0223AB-12C7-3E63-629E-FAB03AD645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6853058C-266B-3DE6-CA42-5B20FAD0648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Gruppe (Go to Insert &gt; Header &amp; Footer &gt; Footer &gt; Apply to All)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24409682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613991-C338-8FAB-B7E9-F04662C0E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CH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C929E9-58F5-2CB3-6479-F96207F3D5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68F200-7AAD-3ECB-5205-58883C884B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7D4BB55-3369-29EA-438B-6504FFAB5B1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0AD06D2-295A-80C2-41A2-97F346222F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FABCF297-9800-5F6C-5372-CCA6CE4B2C2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Gruppe (Go to Insert &gt; Header &amp; Footer &gt; Footer &gt; Apply to All)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5887487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35B264-8F7F-9C1B-C9F6-85D69FA9A2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F8FD8C3-48C7-335B-9721-82ED99D68A6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Gruppe (Go to Insert &gt; Header &amp; Footer &gt; Footer &gt; Apply to All)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2748616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7A6844C-880C-9C85-9427-34DDA3602F8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Gruppe (Go to Insert &gt; Header &amp; Footer &gt; Footer &gt; Apply to All)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9969845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32AC9-931A-D89B-FC55-2A0B28159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16329F-D69F-83B9-D8A5-C0BF0B93F8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377905-20D0-3A04-4ABE-811E436736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F0648D1D-5915-3F7A-F5DE-1E257850FF0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Gruppe (Go to Insert &gt; Header &amp; Footer &gt; Footer &gt; Apply to All)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7246481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7B2C3-A80B-69F0-D0FA-B6E6682E2E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 dirty="0"/>
              <a:t>Click to edit Master title style</a:t>
            </a:r>
            <a:endParaRPr lang="en-CH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07E2348-91AA-DD7B-61C3-DF810FF3983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H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1F9C5F-A87A-1940-6E57-AB5BE26291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21113CC8-10DA-D230-6B0B-F0E83652B5A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Gruppe (Go to Insert &gt; Header &amp; Footer &gt; Footer &gt; Apply to All)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1363455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sv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l="-9000" r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BFD500D-24D1-4546-7630-4314D600BA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CH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45D39B-9F89-C669-5778-172BEC6AAB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CH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CBE9BFAD-2358-914F-993B-843F35CD76E1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03200" y="5726424"/>
            <a:ext cx="1612900" cy="901077"/>
          </a:xfrm>
          <a:prstGeom prst="rect">
            <a:avLst/>
          </a:prstGeom>
        </p:spPr>
      </p:pic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67068BCE-B408-5D1F-A8B6-455867FB3A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23640" y="6191250"/>
            <a:ext cx="80467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  <a:latin typeface="Gloria Hallelujah" panose="02000000000000000000" pitchFamily="2" charset="0"/>
              </a:defRPr>
            </a:lvl1pPr>
          </a:lstStyle>
          <a:p>
            <a:r>
              <a:rPr lang="en-GB" dirty="0"/>
              <a:t>Gruppe (Go to Insert &gt; Header &amp; Footer &gt; Footer &gt; Apply to All)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1246335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3" r:id="rId10"/>
    <p:sldLayoutId id="2147483664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Gloria Hallelujah" panose="02000000000000000000" pitchFamily="2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Gloria Hallelujah" panose="02000000000000000000" pitchFamily="2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Gloria Hallelujah" panose="02000000000000000000" pitchFamily="2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Gloria Hallelujah" panose="02000000000000000000" pitchFamily="2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loria Hallelujah" panose="02000000000000000000" pitchFamily="2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loria Hallelujah" panose="02000000000000000000" pitchFamily="2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H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svg"/><Relationship Id="rId18" Type="http://schemas.openxmlformats.org/officeDocument/2006/relationships/image" Target="../media/image20.png"/><Relationship Id="rId26" Type="http://schemas.openxmlformats.org/officeDocument/2006/relationships/image" Target="../media/image27.png"/><Relationship Id="rId3" Type="http://schemas.openxmlformats.org/officeDocument/2006/relationships/image" Target="../media/image1.png"/><Relationship Id="rId21" Type="http://schemas.openxmlformats.org/officeDocument/2006/relationships/image" Target="../media/image23.sv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17" Type="http://schemas.openxmlformats.org/officeDocument/2006/relationships/image" Target="../media/image19.svg"/><Relationship Id="rId25" Type="http://schemas.openxmlformats.org/officeDocument/2006/relationships/image" Target="../media/image26.sv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8.png"/><Relationship Id="rId20" Type="http://schemas.openxmlformats.org/officeDocument/2006/relationships/image" Target="../media/image22.png"/><Relationship Id="rId29" Type="http://schemas.openxmlformats.org/officeDocument/2006/relationships/image" Target="../media/image30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24" Type="http://schemas.openxmlformats.org/officeDocument/2006/relationships/image" Target="../media/image25.png"/><Relationship Id="rId32" Type="http://schemas.openxmlformats.org/officeDocument/2006/relationships/image" Target="../media/image32.png"/><Relationship Id="rId5" Type="http://schemas.openxmlformats.org/officeDocument/2006/relationships/image" Target="../media/image7.png"/><Relationship Id="rId15" Type="http://schemas.openxmlformats.org/officeDocument/2006/relationships/image" Target="../media/image17.svg"/><Relationship Id="rId23" Type="http://schemas.openxmlformats.org/officeDocument/2006/relationships/image" Target="../media/image4.png"/><Relationship Id="rId28" Type="http://schemas.openxmlformats.org/officeDocument/2006/relationships/image" Target="../media/image29.png"/><Relationship Id="rId10" Type="http://schemas.openxmlformats.org/officeDocument/2006/relationships/image" Target="../media/image12.png"/><Relationship Id="rId19" Type="http://schemas.openxmlformats.org/officeDocument/2006/relationships/image" Target="../media/image21.svg"/><Relationship Id="rId31" Type="http://schemas.openxmlformats.org/officeDocument/2006/relationships/image" Target="../media/image5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Relationship Id="rId22" Type="http://schemas.openxmlformats.org/officeDocument/2006/relationships/image" Target="../media/image24.png"/><Relationship Id="rId27" Type="http://schemas.openxmlformats.org/officeDocument/2006/relationships/image" Target="../media/image28.svg"/><Relationship Id="rId30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6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3">
            <a:lum/>
          </a:blip>
          <a:srcRect/>
          <a:stretch>
            <a:fillRect l="-9000" r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23FFC58A-51A1-C944-FDC7-2EAB816009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1212"/>
            <a:ext cx="9144000" cy="1655762"/>
          </a:xfrm>
        </p:spPr>
        <p:txBody>
          <a:bodyPr/>
          <a:lstStyle/>
          <a:p>
            <a:r>
              <a:rPr lang="de-CH" dirty="0">
                <a:latin typeface="Gloria Hallelujah" panose="02000000000000000000" pitchFamily="2" charset="0"/>
              </a:rPr>
              <a:t>Nutzt die Sticker und Doodles auf dieser </a:t>
            </a:r>
            <a:br>
              <a:rPr lang="de-CH" dirty="0">
                <a:latin typeface="Gloria Hallelujah" panose="02000000000000000000" pitchFamily="2" charset="0"/>
              </a:rPr>
            </a:br>
            <a:r>
              <a:rPr lang="de-CH" dirty="0">
                <a:latin typeface="Gloria Hallelujah" panose="02000000000000000000" pitchFamily="2" charset="0"/>
              </a:rPr>
              <a:t>Seite für eure Präsentation.</a:t>
            </a:r>
            <a:endParaRPr lang="en-CH" dirty="0">
              <a:latin typeface="Gloria Hallelujah" panose="02000000000000000000" pitchFamily="2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93A6A5-6AA6-274D-659E-B0554FC04E5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CH" dirty="0">
                <a:latin typeface="Gloria Hallelujah" panose="02000000000000000000" pitchFamily="2" charset="0"/>
              </a:rPr>
              <a:t>Be a silly goose!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FFA5E5D4-6629-730B-3AEB-1B276B6DD1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dirty="0"/>
              <a:t>Gruppe (Go to Insert &gt; Header &amp; Footer &gt; Footer &gt; Apply to All)</a:t>
            </a:r>
            <a:endParaRPr lang="en-CH" dirty="0"/>
          </a:p>
        </p:txBody>
      </p:sp>
      <p:pic>
        <p:nvPicPr>
          <p:cNvPr id="11" name="Picture 10" descr="A black and white image of a goose&#10;&#10;AI-generated content may be incorrect.">
            <a:extLst>
              <a:ext uri="{FF2B5EF4-FFF2-40B4-BE49-F238E27FC236}">
                <a16:creationId xmlns:a16="http://schemas.microsoft.com/office/drawing/2014/main" id="{BF414C49-BC6F-8478-248A-0727FFB4D9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64011" y="7556589"/>
            <a:ext cx="4150674" cy="4099006"/>
          </a:xfrm>
          <a:prstGeom prst="rect">
            <a:avLst/>
          </a:prstGeom>
        </p:spPr>
      </p:pic>
      <p:pic>
        <p:nvPicPr>
          <p:cNvPr id="13" name="Picture 12" descr="A close-up of a bird&#10;&#10;AI-generated content may be incorrect.">
            <a:extLst>
              <a:ext uri="{FF2B5EF4-FFF2-40B4-BE49-F238E27FC236}">
                <a16:creationId xmlns:a16="http://schemas.microsoft.com/office/drawing/2014/main" id="{A44ED8F8-B8BA-43CD-5FFE-62C43A845F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554503" y="199331"/>
            <a:ext cx="2442575" cy="6858000"/>
          </a:xfrm>
          <a:prstGeom prst="rect">
            <a:avLst/>
          </a:prstGeom>
        </p:spPr>
      </p:pic>
      <p:pic>
        <p:nvPicPr>
          <p:cNvPr id="15" name="Picture 14" descr="A black and white image of a hand with a yellow circle&#10;&#10;AI-generated content may be incorrect.">
            <a:extLst>
              <a:ext uri="{FF2B5EF4-FFF2-40B4-BE49-F238E27FC236}">
                <a16:creationId xmlns:a16="http://schemas.microsoft.com/office/drawing/2014/main" id="{49BE4E73-C8EC-41CE-7AE8-1C066C29BE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56304" y="-4174308"/>
            <a:ext cx="5626100" cy="4610100"/>
          </a:xfrm>
          <a:prstGeom prst="rect">
            <a:avLst/>
          </a:prstGeom>
        </p:spPr>
      </p:pic>
      <p:pic>
        <p:nvPicPr>
          <p:cNvPr id="21" name="Picture 20" descr="A black and white image of a water drop&#10;&#10;AI-generated content may be incorrect.">
            <a:extLst>
              <a:ext uri="{FF2B5EF4-FFF2-40B4-BE49-F238E27FC236}">
                <a16:creationId xmlns:a16="http://schemas.microsoft.com/office/drawing/2014/main" id="{F529C8B8-0BF1-4DC9-6755-3F87CC9ACD7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68547" y="-3573418"/>
            <a:ext cx="3339943" cy="2706778"/>
          </a:xfrm>
          <a:prstGeom prst="rect">
            <a:avLst/>
          </a:prstGeom>
        </p:spPr>
      </p:pic>
      <p:pic>
        <p:nvPicPr>
          <p:cNvPr id="27" name="Picture 26" descr="A group of birds standing&#10;&#10;AI-generated content may be incorrect.">
            <a:extLst>
              <a:ext uri="{FF2B5EF4-FFF2-40B4-BE49-F238E27FC236}">
                <a16:creationId xmlns:a16="http://schemas.microsoft.com/office/drawing/2014/main" id="{E9A7D33A-08DD-A644-CD31-6D50C718B90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65448" y="7451296"/>
            <a:ext cx="4276682" cy="6124375"/>
          </a:xfrm>
          <a:prstGeom prst="rect">
            <a:avLst/>
          </a:prstGeom>
        </p:spPr>
      </p:pic>
      <p:pic>
        <p:nvPicPr>
          <p:cNvPr id="29" name="Picture 28" descr="A black and white dotted hand&#10;&#10;AI-generated content may be incorrect.">
            <a:extLst>
              <a:ext uri="{FF2B5EF4-FFF2-40B4-BE49-F238E27FC236}">
                <a16:creationId xmlns:a16="http://schemas.microsoft.com/office/drawing/2014/main" id="{EAA7CD69-40E3-333F-6BE4-6FC8E2814F7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48139" y="-5641479"/>
            <a:ext cx="3060700" cy="5028293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C6354222-A8A6-45E3-E206-E818D625AB4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231838" y="1593605"/>
            <a:ext cx="736600" cy="1073331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AB4444BA-F4EC-9DE5-89C5-326E093C614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10800000">
            <a:off x="8408839" y="4321151"/>
            <a:ext cx="468322" cy="828570"/>
          </a:xfrm>
          <a:prstGeom prst="rect">
            <a:avLst/>
          </a:prstGeom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E2A4117E-2AD2-53B3-35F5-A9A8ACB4D1A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766518" y="4527480"/>
            <a:ext cx="2658964" cy="230546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269DBE00-F2DB-FBC6-70EB-4B17AAFC75E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381358" y="3318823"/>
            <a:ext cx="2184400" cy="291253"/>
          </a:xfrm>
          <a:prstGeom prst="rect">
            <a:avLst/>
          </a:prstGeom>
        </p:spPr>
      </p:pic>
      <p:pic>
        <p:nvPicPr>
          <p:cNvPr id="39" name="Graphic 38">
            <a:extLst>
              <a:ext uri="{FF2B5EF4-FFF2-40B4-BE49-F238E27FC236}">
                <a16:creationId xmlns:a16="http://schemas.microsoft.com/office/drawing/2014/main" id="{61B0983A-E1A4-32A6-1F03-412296BB85D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8124264" y="1727813"/>
            <a:ext cx="1324536" cy="1073331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241576D6-D422-1DD0-8866-A3E15870DB57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 rot="10800000">
            <a:off x="2457430" y="3789018"/>
            <a:ext cx="454059" cy="541378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94CC212D-493E-C421-7021-2A951F308BC1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-13341918" y="-7291662"/>
            <a:ext cx="4577404" cy="11612813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E4C9679A-4C97-CE57-1145-F3B70D4861CA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-8232098" y="-7286750"/>
            <a:ext cx="7815904" cy="11607901"/>
          </a:xfrm>
          <a:prstGeom prst="rect">
            <a:avLst/>
          </a:prstGeom>
        </p:spPr>
      </p:pic>
      <p:sp>
        <p:nvSpPr>
          <p:cNvPr id="44" name="Subtitle 2">
            <a:extLst>
              <a:ext uri="{FF2B5EF4-FFF2-40B4-BE49-F238E27FC236}">
                <a16:creationId xmlns:a16="http://schemas.microsoft.com/office/drawing/2014/main" id="{55E9C1AA-F398-16B2-4D78-D6EB67851FBB}"/>
              </a:ext>
            </a:extLst>
          </p:cNvPr>
          <p:cNvSpPr txBox="1">
            <a:spLocks/>
          </p:cNvSpPr>
          <p:nvPr/>
        </p:nvSpPr>
        <p:spPr>
          <a:xfrm>
            <a:off x="4954738" y="640873"/>
            <a:ext cx="2249961" cy="377026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CH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Gloria Hallelujah" panose="02000000000000000000" pitchFamily="2" charset="0"/>
              </a:rPr>
              <a:t>Zoom out!</a:t>
            </a:r>
            <a:endParaRPr lang="en-CH" sz="2000" dirty="0">
              <a:solidFill>
                <a:schemeClr val="tx1">
                  <a:lumMod val="95000"/>
                  <a:lumOff val="5000"/>
                </a:schemeClr>
              </a:solidFill>
              <a:latin typeface="Gloria Hallelujah" panose="02000000000000000000" pitchFamily="2" charset="0"/>
            </a:endParaRPr>
          </a:p>
        </p:txBody>
      </p:sp>
      <p:pic>
        <p:nvPicPr>
          <p:cNvPr id="46" name="Graphic 45">
            <a:extLst>
              <a:ext uri="{FF2B5EF4-FFF2-40B4-BE49-F238E27FC236}">
                <a16:creationId xmlns:a16="http://schemas.microsoft.com/office/drawing/2014/main" id="{B3DF316F-0525-D8B5-B7EA-471E0D362B6B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2911489" y="4601516"/>
            <a:ext cx="1227707" cy="69058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id="{A803179C-CFA4-E6A5-2637-35C624D25678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 rot="689815">
            <a:off x="4979184" y="495593"/>
            <a:ext cx="396734" cy="198367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id="{EB340EF9-E206-8F7A-BA48-27BE9FF0C6DE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 rot="21019859">
            <a:off x="6793144" y="527615"/>
            <a:ext cx="396734" cy="210035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id="{AC0AC2BA-0A63-EACD-D503-FC4CF5373E81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 rot="19928709">
            <a:off x="5033992" y="955132"/>
            <a:ext cx="396734" cy="198367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id="{823AE06B-3D3B-D6E6-20D3-CE3200627290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 rot="1158699">
            <a:off x="6706961" y="888611"/>
            <a:ext cx="396734" cy="210035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BF73A439-698E-E89B-D1B2-7F0E775CB948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9916785" y="4059707"/>
            <a:ext cx="438426" cy="451321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6AF66CED-9853-8C5E-96EC-4E9B1109FDD4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9848924" y="4752092"/>
            <a:ext cx="438426" cy="451321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615B480-A79B-58AA-D6AB-BE12E375D7CA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10572768" y="3980193"/>
            <a:ext cx="438426" cy="451321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22448F65-7CF0-E304-ED43-BBFF41645B12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10186855" y="4930997"/>
            <a:ext cx="438426" cy="451321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83349790-BB2B-1DE1-4422-F14F91B039E8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10524785" y="4851484"/>
            <a:ext cx="438426" cy="451321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6A232380-2C91-AA34-565E-6D04109EEB09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10813020" y="4632824"/>
            <a:ext cx="438426" cy="451321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8819AF4B-B787-E04A-0E5E-0E61E5DF1C82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-11407384" y="4735436"/>
            <a:ext cx="11081409" cy="116079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B5983BA-52F4-2098-95F9-3F27F345C9B4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181025" y="7663480"/>
            <a:ext cx="5473700" cy="5217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4890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D08AE2-29CF-E55E-F4C1-0891DD618BB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Gruppe (Go to Insert &gt; Header &amp; Footer &gt; Footer &gt; Apply to All)</a:t>
            </a:r>
            <a:endParaRPr lang="en-CH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E7340125-2710-B0C2-A5F4-C4A3E01D0B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68001" y="612630"/>
            <a:ext cx="6460587" cy="36093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704CF6A-616A-2187-95E5-023274AA52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3487" y="2988447"/>
            <a:ext cx="3822700" cy="2019300"/>
          </a:xfrm>
          <a:prstGeom prst="rect">
            <a:avLst/>
          </a:prstGeom>
          <a:effectLst>
            <a:outerShdw sx="1000" sy="1000" algn="ctr" rotWithShape="0">
              <a:srgbClr val="000000"/>
            </a:outerShdw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22218197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0D2521-9554-81F3-87B2-3B27064BAF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981700" cy="1325563"/>
          </a:xfrm>
        </p:spPr>
        <p:txBody>
          <a:bodyPr/>
          <a:lstStyle/>
          <a:p>
            <a:r>
              <a:rPr lang="en-US" dirty="0">
                <a:latin typeface="Gloria Hallelujah"/>
                <a:cs typeface="Arial"/>
              </a:rPr>
              <a:t>Pitch – Gruppe </a:t>
            </a:r>
            <a:r>
              <a:rPr lang="en-US" dirty="0" err="1">
                <a:latin typeface="Gloria Hallelujah"/>
                <a:cs typeface="Arial"/>
              </a:rPr>
              <a:t>xy</a:t>
            </a:r>
            <a:endParaRPr lang="en-US" dirty="0" err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62CB02-8FF2-5A0B-22EF-F3B9BB8428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9817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dirty="0" err="1">
                <a:latin typeface="Gloria Hallelujah"/>
                <a:cs typeface="Arial"/>
              </a:rPr>
              <a:t>Euer</a:t>
            </a:r>
            <a:r>
              <a:rPr lang="en-US" sz="2400" dirty="0">
                <a:latin typeface="Gloria Hallelujah"/>
                <a:cs typeface="Arial"/>
              </a:rPr>
              <a:t> </a:t>
            </a:r>
            <a:r>
              <a:rPr lang="en-US" sz="2400" dirty="0" err="1">
                <a:latin typeface="Gloria Hallelujah"/>
                <a:cs typeface="Arial"/>
              </a:rPr>
              <a:t>Inhalt</a:t>
            </a:r>
            <a:endParaRPr lang="en-US" sz="2400" dirty="0" err="1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240E83-CD93-1B55-46F9-59D1E996A96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Gruppe (Go to Insert &gt; Header &amp; Footer &gt; Footer &gt; Apply to All)</a:t>
            </a:r>
            <a:endParaRPr lang="en-C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0B80BE-B04C-B5A1-1DAE-3013AB9329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6819900" y="-5603939"/>
            <a:ext cx="4577404" cy="11612813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5FA71ED-40D5-5AB7-C611-443784F10224}"/>
              </a:ext>
            </a:extLst>
          </p:cNvPr>
          <p:cNvSpPr txBox="1">
            <a:spLocks/>
          </p:cNvSpPr>
          <p:nvPr/>
        </p:nvSpPr>
        <p:spPr>
          <a:xfrm>
            <a:off x="7092187" y="1056957"/>
            <a:ext cx="4101446" cy="395576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GB" sz="1800" dirty="0" err="1">
                <a:latin typeface="Arial"/>
                <a:cs typeface="Arial"/>
              </a:rPr>
              <a:t>Problemstellung</a:t>
            </a:r>
            <a:endParaRPr lang="en-US" dirty="0" err="1"/>
          </a:p>
        </p:txBody>
      </p:sp>
    </p:spTree>
    <p:extLst>
      <p:ext uri="{BB962C8B-B14F-4D97-AF65-F5344CB8AC3E}">
        <p14:creationId xmlns:p14="http://schemas.microsoft.com/office/powerpoint/2010/main" val="6061395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88BBAD-A6BD-C3D7-C02E-B9A0C38F35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134E4E3E-32DC-E9A1-DC72-07E699CD9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b="1" err="1">
                <a:latin typeface="Gloria Hallelujah"/>
                <a:cs typeface="Arial"/>
              </a:rPr>
              <a:t>Problemstellung</a:t>
            </a:r>
            <a:endParaRPr lang="en-US" err="1">
              <a:latin typeface="Gloria Hallelujah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A9ABE267-AA18-1D28-3BC4-DC0177DFC0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89393" y="2746219"/>
            <a:ext cx="1227707" cy="690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0456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31ED89-ACCC-B0C6-8AD3-5A8579D649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833ACB3-33D4-F54E-2A8D-D8680C8423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01625"/>
            <a:ext cx="7815904" cy="116079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BAF5982-81C4-99DD-4E5E-60C896FF0E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8300" y="365125"/>
            <a:ext cx="3365500" cy="1325563"/>
          </a:xfrm>
        </p:spPr>
        <p:txBody>
          <a:bodyPr/>
          <a:lstStyle/>
          <a:p>
            <a:r>
              <a:rPr lang="en-CH">
                <a:latin typeface="Gloria Hallelujah"/>
                <a:cs typeface="Arial"/>
              </a:rPr>
              <a:t>Lösung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E4BD94-6A4D-A41B-25FD-35CED690837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Gruppe (Go to Insert &gt; Header &amp; Footer &gt; Footer &gt; Apply to All)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DB1DDB-6456-FB6F-1B93-9096A5B719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4063" y="1709388"/>
            <a:ext cx="6155194" cy="439008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>
                <a:latin typeface="Gloria Hallelujah"/>
                <a:cs typeface="Arial"/>
              </a:rPr>
              <a:t>Eure </a:t>
            </a:r>
            <a:r>
              <a:rPr lang="en-US" dirty="0" err="1">
                <a:latin typeface="Gloria Hallelujah"/>
                <a:cs typeface="Arial"/>
              </a:rPr>
              <a:t>Lösung</a:t>
            </a:r>
          </a:p>
        </p:txBody>
      </p:sp>
      <p:pic>
        <p:nvPicPr>
          <p:cNvPr id="6" name="Picture 5" descr="A black and white image of a water drop&#10;&#10;AI-generated content may be incorrect.">
            <a:extLst>
              <a:ext uri="{FF2B5EF4-FFF2-40B4-BE49-F238E27FC236}">
                <a16:creationId xmlns:a16="http://schemas.microsoft.com/office/drawing/2014/main" id="{6BD96989-B8E3-C5EC-0114-1A216D4ADC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0750" y="2445090"/>
            <a:ext cx="3339943" cy="2706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6073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88BBAD-A6BD-C3D7-C02E-B9A0C38F35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134E4E3E-32DC-E9A1-DC72-07E699CD9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b="1" dirty="0">
                <a:latin typeface="Arial"/>
                <a:cs typeface="Arial"/>
              </a:rPr>
              <a:t>Demo Video / Oder Link Auf Live </a:t>
            </a:r>
            <a:r>
              <a:rPr lang="en-CH" b="1">
                <a:latin typeface="Arial"/>
                <a:cs typeface="Arial"/>
              </a:rPr>
              <a:t>Umgebung</a:t>
            </a:r>
            <a:endParaRPr lang="en-CH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6096D77-8E7E-7139-326C-7457EDC6B7AF}"/>
              </a:ext>
            </a:extLst>
          </p:cNvPr>
          <p:cNvSpPr txBox="1"/>
          <p:nvPr/>
        </p:nvSpPr>
        <p:spPr>
          <a:xfrm>
            <a:off x="4724400" y="3200400"/>
            <a:ext cx="274320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git@github.com:hackts-ch/hackingen-2025-infos.git</a:t>
            </a:r>
          </a:p>
        </p:txBody>
      </p:sp>
    </p:spTree>
    <p:extLst>
      <p:ext uri="{BB962C8B-B14F-4D97-AF65-F5344CB8AC3E}">
        <p14:creationId xmlns:p14="http://schemas.microsoft.com/office/powerpoint/2010/main" val="39260489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8E01FB7842D2BB4D9F19F1DF3BF33CC5" ma:contentTypeVersion="4" ma:contentTypeDescription="Ein neues Dokument erstellen." ma:contentTypeScope="" ma:versionID="ea49cae75ea9669c65b75a30a2df5b29">
  <xsd:schema xmlns:xsd="http://www.w3.org/2001/XMLSchema" xmlns:xs="http://www.w3.org/2001/XMLSchema" xmlns:p="http://schemas.microsoft.com/office/2006/metadata/properties" xmlns:ns2="66aa7ffe-4676-480f-8378-552d23a0630f" targetNamespace="http://schemas.microsoft.com/office/2006/metadata/properties" ma:root="true" ma:fieldsID="4f0b0f36815fcc846d71395987c38662" ns2:_="">
    <xsd:import namespace="66aa7ffe-4676-480f-8378-552d23a0630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6aa7ffe-4676-480f-8378-552d23a0630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6A88181-A5E1-4A20-8AA5-17B5F0DD04A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9C1C96B-E7B2-4E00-95AE-ADC75EF14E91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D613E945-9007-4AE6-A0D6-7AEB5970AF6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6aa7ffe-4676-480f-8378-552d23a0630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137</TotalTime>
  <Words>419</Words>
  <Application>Microsoft Office PowerPoint</Application>
  <PresentationFormat>Widescreen</PresentationFormat>
  <Paragraphs>51</Paragraphs>
  <Slides>6</Slides>
  <Notes>4</Notes>
  <HiddenSlides>1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7" baseType="lpstr">
      <vt:lpstr>Office Theme</vt:lpstr>
      <vt:lpstr>Be a silly goose!</vt:lpstr>
      <vt:lpstr>PowerPoint Presentation</vt:lpstr>
      <vt:lpstr>Pitch – Gruppe xy</vt:lpstr>
      <vt:lpstr>Problemstellung</vt:lpstr>
      <vt:lpstr>Lösung</vt:lpstr>
      <vt:lpstr>Demo Video / Oder Link Auf Live Umgebung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Vanessa Albrecht</dc:creator>
  <cp:lastModifiedBy>Vanessa Albrecht</cp:lastModifiedBy>
  <cp:revision>38</cp:revision>
  <dcterms:created xsi:type="dcterms:W3CDTF">2025-07-18T13:25:25Z</dcterms:created>
  <dcterms:modified xsi:type="dcterms:W3CDTF">2025-08-22T15:58:59Z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0x0101008E01FB7842D2BB4D9F19F1DF3BF33CC5</vt:lpwstr>
  </property>
</Properties>
</file>